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6.xml" ContentType="application/vnd.openxmlformats-officedocument.theme+xml"/>
  <Override PartName="/ppt/slideLayouts/slideLayout3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  <p:sldMasterId id="2147483661" r:id="rId2"/>
    <p:sldMasterId id="2147483673" r:id="rId3"/>
    <p:sldMasterId id="2147484058" r:id="rId4"/>
    <p:sldMasterId id="2147485707" r:id="rId5"/>
    <p:sldMasterId id="2147485713" r:id="rId6"/>
    <p:sldMasterId id="2147485721" r:id="rId7"/>
  </p:sldMasterIdLst>
  <p:notesMasterIdLst>
    <p:notesMasterId r:id="rId9"/>
  </p:notesMasterIdLst>
  <p:handoutMasterIdLst>
    <p:handoutMasterId r:id="rId10"/>
  </p:handoutMasterIdLst>
  <p:sldIdLst>
    <p:sldId id="594" r:id="rId8"/>
  </p:sldIdLst>
  <p:sldSz cx="9144000" cy="6858000" type="screen4x3"/>
  <p:notesSz cx="6797675" cy="987425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5pPr>
    <a:lvl6pPr marL="2286000" algn="l" defTabSz="914400" rtl="0" eaLnBrk="1" latinLnBrk="0" hangingPunct="1"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6pPr>
    <a:lvl7pPr marL="2743200" algn="l" defTabSz="914400" rtl="0" eaLnBrk="1" latinLnBrk="0" hangingPunct="1"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7pPr>
    <a:lvl8pPr marL="3200400" algn="l" defTabSz="914400" rtl="0" eaLnBrk="1" latinLnBrk="0" hangingPunct="1"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8pPr>
    <a:lvl9pPr marL="3657600" algn="l" defTabSz="914400" rtl="0" eaLnBrk="1" latinLnBrk="0" hangingPunct="1">
      <a:defRPr sz="2800" kern="1200">
        <a:solidFill>
          <a:srgbClr val="000000"/>
        </a:solidFill>
        <a:latin typeface="Arial" pitchFamily="34" charset="0"/>
        <a:ea typeface="ヒラギノ角ゴ ProN W3" charset="-128"/>
        <a:cs typeface="+mn-cs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4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DDE"/>
    <a:srgbClr val="01646C"/>
    <a:srgbClr val="003144"/>
    <a:srgbClr val="FC8236"/>
    <a:srgbClr val="9A479C"/>
    <a:srgbClr val="016576"/>
    <a:srgbClr val="00A5B7"/>
    <a:srgbClr val="21C7D8"/>
    <a:srgbClr val="27F9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9"/>
    <p:restoredTop sz="93727"/>
  </p:normalViewPr>
  <p:slideViewPr>
    <p:cSldViewPr snapToObjects="1" showGuides="1">
      <p:cViewPr>
        <p:scale>
          <a:sx n="69" d="100"/>
          <a:sy n="69" d="100"/>
        </p:scale>
        <p:origin x="2368" y="560"/>
      </p:cViewPr>
      <p:guideLst>
        <p:guide orient="horz" pos="4319"/>
        <p:guide pos="2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79" d="100"/>
          <a:sy n="79" d="100"/>
        </p:scale>
        <p:origin x="-397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Gill Sans" charset="0"/>
                <a:ea typeface="ヒラギノ角ゴ ProN W3" charset="-128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Gill Sans" charset="0"/>
              </a:defRPr>
            </a:lvl1pPr>
          </a:lstStyle>
          <a:p>
            <a:pPr>
              <a:defRPr/>
            </a:pPr>
            <a:fld id="{E5ABC56C-7BA6-438F-B6DF-3F8DA088279E}" type="datetimeFigureOut">
              <a:rPr lang="es-ES_tradnl" altLang="en-US"/>
              <a:pPr>
                <a:defRPr/>
              </a:pPr>
              <a:t>30/6/16</a:t>
            </a:fld>
            <a:endParaRPr lang="es-ES_tradnl" alt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48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Gill Sans" charset="0"/>
                <a:ea typeface="ヒラギノ角ゴ ProN W3" charset="-128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Gill Sans" charset="0"/>
              </a:defRPr>
            </a:lvl1pPr>
          </a:lstStyle>
          <a:p>
            <a:pPr>
              <a:defRPr/>
            </a:pPr>
            <a:fld id="{05F8C90A-CB78-4AD9-B2DB-9BB7D9783D4D}" type="slidenum">
              <a:rPr lang="es-ES_tradnl" altLang="en-US"/>
              <a:pPr>
                <a:defRPr/>
              </a:pPr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197696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ill Sans" charset="0"/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" charset="0"/>
              </a:defRPr>
            </a:lvl1pPr>
          </a:lstStyle>
          <a:p>
            <a:pPr>
              <a:defRPr/>
            </a:pPr>
            <a:fld id="{FC1F9376-9017-43C5-B03D-AA3747932F05}" type="datetimeFigureOut">
              <a:rPr lang="es-ES" altLang="en-US"/>
              <a:pPr>
                <a:defRPr/>
              </a:pPr>
              <a:t>30/6/16</a:t>
            </a:fld>
            <a:endParaRPr lang="es-ES" alt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 noProof="0" smtClean="0"/>
              <a:t>Haga clic para modificar el estilo de texto del patrón</a:t>
            </a:r>
          </a:p>
          <a:p>
            <a:pPr lvl="1"/>
            <a:r>
              <a:rPr lang="es-ES_tradnl" altLang="en-US" noProof="0" smtClean="0"/>
              <a:t>Segundo nivel</a:t>
            </a:r>
          </a:p>
          <a:p>
            <a:pPr lvl="2"/>
            <a:r>
              <a:rPr lang="es-ES_tradnl" altLang="en-US" noProof="0" smtClean="0"/>
              <a:t>Tercer nivel</a:t>
            </a:r>
          </a:p>
          <a:p>
            <a:pPr lvl="3"/>
            <a:r>
              <a:rPr lang="es-ES_tradnl" altLang="en-US" noProof="0" smtClean="0"/>
              <a:t>Cuarto nivel</a:t>
            </a:r>
          </a:p>
          <a:p>
            <a:pPr lvl="4"/>
            <a:r>
              <a:rPr lang="es-ES_tradnl" altLang="en-US" noProof="0" smtClean="0"/>
              <a:t>Quinto nivel</a:t>
            </a:r>
            <a:endParaRPr lang="es-ES" altLang="en-US" noProof="0" smtClean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ill Sans" charset="0"/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1275" y="9378950"/>
            <a:ext cx="2944813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" charset="0"/>
              </a:defRPr>
            </a:lvl1pPr>
          </a:lstStyle>
          <a:p>
            <a:pPr>
              <a:defRPr/>
            </a:pPr>
            <a:fld id="{DF7BDAC1-8149-4B7F-915C-030DC4F203FD}" type="slidenum">
              <a:rPr lang="es-ES" altLang="en-US"/>
              <a:pPr>
                <a:defRPr/>
              </a:pPr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50336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emf"/><Relationship Id="rId3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emf"/><Relationship Id="rId3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emf"/><Relationship Id="rId3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emf"/><Relationship Id="rId3" Type="http://schemas.openxmlformats.org/officeDocument/2006/relationships/image" Target="../media/image6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e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emf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emf"/><Relationship Id="rId3" Type="http://schemas.openxmlformats.org/officeDocument/2006/relationships/image" Target="../media/image6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emf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89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MARILLO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49275"/>
            <a:ext cx="25209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/>
          </a:p>
        </p:txBody>
      </p:sp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590434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VERDE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6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  <p:pic>
        <p:nvPicPr>
          <p:cNvPr id="5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49275"/>
            <a:ext cx="25209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NARANJ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9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313" y="5843588"/>
            <a:ext cx="14351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647700" y="5846763"/>
            <a:ext cx="457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algn="l" eaLnBrk="1" hangingPunct="1">
              <a:defRPr/>
            </a:pPr>
            <a:r>
              <a:rPr lang="es-ES_tradnl" altLang="en-US" sz="1200" smtClean="0">
                <a:solidFill>
                  <a:schemeClr val="bg1"/>
                </a:solidFill>
                <a:latin typeface="Calibri Light" pitchFamily="34" charset="0"/>
              </a:rPr>
              <a:t>Razón social</a:t>
            </a:r>
          </a:p>
          <a:p>
            <a:pPr algn="l" eaLnBrk="1" hangingPunct="1">
              <a:defRPr/>
            </a:pPr>
            <a:r>
              <a:rPr lang="es-ES_tradnl" altLang="en-US" sz="1200" smtClean="0">
                <a:solidFill>
                  <a:schemeClr val="bg1"/>
                </a:solidFill>
                <a:latin typeface="Calibri Light" pitchFamily="34" charset="0"/>
              </a:rPr>
              <a:t>00.00.2015</a:t>
            </a:r>
            <a:endParaRPr lang="en-US" altLang="en-US" sz="1200" smtClean="0">
              <a:solidFill>
                <a:schemeClr val="bg1"/>
              </a:solidFill>
              <a:latin typeface="Calibri Light" pitchFamily="34" charset="0"/>
            </a:endParaRPr>
          </a:p>
        </p:txBody>
      </p:sp>
      <p:pic>
        <p:nvPicPr>
          <p:cNvPr id="7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49275"/>
            <a:ext cx="25209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4870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ZUL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313" y="5843588"/>
            <a:ext cx="14351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647700" y="5846763"/>
            <a:ext cx="457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algn="l" eaLnBrk="1" hangingPunct="1">
              <a:defRPr/>
            </a:pPr>
            <a:r>
              <a:rPr lang="es-ES_tradnl" altLang="en-US" sz="1200" smtClean="0">
                <a:solidFill>
                  <a:schemeClr val="bg1"/>
                </a:solidFill>
                <a:latin typeface="Calibri Light" pitchFamily="34" charset="0"/>
              </a:rPr>
              <a:t>Razón social</a:t>
            </a:r>
          </a:p>
          <a:p>
            <a:pPr algn="l" eaLnBrk="1" hangingPunct="1">
              <a:defRPr/>
            </a:pPr>
            <a:r>
              <a:rPr lang="es-ES_tradnl" altLang="en-US" sz="1200" smtClean="0">
                <a:solidFill>
                  <a:schemeClr val="bg1"/>
                </a:solidFill>
                <a:latin typeface="Calibri Light" pitchFamily="34" charset="0"/>
              </a:rPr>
              <a:t>00.00.2015</a:t>
            </a:r>
            <a:endParaRPr lang="en-US" altLang="en-US" sz="1200" smtClean="0">
              <a:solidFill>
                <a:schemeClr val="bg1"/>
              </a:solidFill>
              <a:latin typeface="Calibri Light" pitchFamily="34" charset="0"/>
            </a:endParaRPr>
          </a:p>
        </p:txBody>
      </p:sp>
      <p:grpSp>
        <p:nvGrpSpPr>
          <p:cNvPr id="4" name="52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  <p:pic>
        <p:nvPicPr>
          <p:cNvPr id="7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49275"/>
            <a:ext cx="25209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1035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FUXI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313" y="5843588"/>
            <a:ext cx="14351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11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  <p:pic>
        <p:nvPicPr>
          <p:cNvPr id="6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49275"/>
            <a:ext cx="25209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1213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verde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3670300" y="3103563"/>
            <a:ext cx="649287" cy="6492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s-ES" dirty="0"/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3816350" y="3321050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38491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702269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704965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azul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 rot="16200000">
            <a:off x="3670300" y="3103563"/>
            <a:ext cx="649287" cy="64928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s-ES" dirty="0"/>
          </a:p>
        </p:txBody>
      </p:sp>
      <p:grpSp>
        <p:nvGrpSpPr>
          <p:cNvPr id="3" name="66 Grupo"/>
          <p:cNvGrpSpPr>
            <a:grpSpLocks/>
          </p:cNvGrpSpPr>
          <p:nvPr/>
        </p:nvGrpSpPr>
        <p:grpSpPr bwMode="auto">
          <a:xfrm rot="-5400000">
            <a:off x="3816350" y="3321050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38491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702269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767344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naranj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 rot="16200000">
            <a:off x="3670300" y="3103563"/>
            <a:ext cx="649287" cy="6492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s-ES" dirty="0"/>
          </a:p>
        </p:txBody>
      </p:sp>
      <p:grpSp>
        <p:nvGrpSpPr>
          <p:cNvPr id="3" name="66 Grupo"/>
          <p:cNvGrpSpPr>
            <a:grpSpLocks/>
          </p:cNvGrpSpPr>
          <p:nvPr/>
        </p:nvGrpSpPr>
        <p:grpSpPr bwMode="auto">
          <a:xfrm rot="-5400000">
            <a:off x="3816350" y="3321050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38491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702269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7500460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fuxia 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 rot="16200000">
            <a:off x="3670300" y="3103563"/>
            <a:ext cx="649287" cy="649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s-ES" dirty="0"/>
          </a:p>
        </p:txBody>
      </p:sp>
      <p:grpSp>
        <p:nvGrpSpPr>
          <p:cNvPr id="3" name="66 Grupo"/>
          <p:cNvGrpSpPr>
            <a:grpSpLocks/>
          </p:cNvGrpSpPr>
          <p:nvPr/>
        </p:nvGrpSpPr>
        <p:grpSpPr bwMode="auto">
          <a:xfrm rot="-5400000">
            <a:off x="3816350" y="3321050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38491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702269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7968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amarillo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 rot="16200000">
            <a:off x="3670300" y="3103563"/>
            <a:ext cx="649287" cy="6492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s-ES" dirty="0"/>
          </a:p>
        </p:txBody>
      </p:sp>
      <p:grpSp>
        <p:nvGrpSpPr>
          <p:cNvPr id="3" name="66 Grupo"/>
          <p:cNvGrpSpPr>
            <a:grpSpLocks/>
          </p:cNvGrpSpPr>
          <p:nvPr/>
        </p:nvGrpSpPr>
        <p:grpSpPr bwMode="auto">
          <a:xfrm rot="-5400000">
            <a:off x="3816350" y="3321050"/>
            <a:ext cx="431800" cy="215900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38491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016F7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702269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016F7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630230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Título más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187624" y="548680"/>
            <a:ext cx="7535789" cy="639762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959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005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MARILLO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63" y="877888"/>
            <a:ext cx="4953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81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VERDE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6 Grupo"/>
          <p:cNvGrpSpPr>
            <a:grpSpLocks/>
          </p:cNvGrpSpPr>
          <p:nvPr userDrawn="1"/>
        </p:nvGrpSpPr>
        <p:grpSpPr bwMode="auto">
          <a:xfrm>
            <a:off x="7886700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7F99A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7F99A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50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ZUL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9 Grupo"/>
          <p:cNvGrpSpPr>
            <a:grpSpLocks/>
          </p:cNvGrpSpPr>
          <p:nvPr userDrawn="1"/>
        </p:nvGrpSpPr>
        <p:grpSpPr bwMode="auto">
          <a:xfrm>
            <a:off x="78724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115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NARANJA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409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FUXIA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1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335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MARILLO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63" y="877888"/>
            <a:ext cx="4953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702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VERDE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6 Grupo"/>
          <p:cNvGrpSpPr>
            <a:grpSpLocks/>
          </p:cNvGrpSpPr>
          <p:nvPr userDrawn="1"/>
        </p:nvGrpSpPr>
        <p:grpSpPr bwMode="auto">
          <a:xfrm>
            <a:off x="7886700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7F99A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7F99A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557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ZUL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9 Grupo"/>
          <p:cNvGrpSpPr>
            <a:grpSpLocks/>
          </p:cNvGrpSpPr>
          <p:nvPr userDrawn="1"/>
        </p:nvGrpSpPr>
        <p:grpSpPr bwMode="auto">
          <a:xfrm>
            <a:off x="78724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72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NARANJA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556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-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contenido"/>
          <p:cNvSpPr>
            <a:spLocks noGrp="1"/>
          </p:cNvSpPr>
          <p:nvPr>
            <p:ph sz="half" idx="11"/>
          </p:nvPr>
        </p:nvSpPr>
        <p:spPr>
          <a:xfrm>
            <a:off x="447614" y="1365386"/>
            <a:ext cx="8249530" cy="45259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</p:txBody>
      </p:sp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187624" y="548680"/>
            <a:ext cx="7535789" cy="639762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15013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FUXIA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1 Grupo"/>
          <p:cNvGrpSpPr>
            <a:grpSpLocks/>
          </p:cNvGrpSpPr>
          <p:nvPr userDrawn="1"/>
        </p:nvGrpSpPr>
        <p:grpSpPr bwMode="auto">
          <a:xfrm>
            <a:off x="7885113" y="909638"/>
            <a:ext cx="431800" cy="215900"/>
            <a:chOff x="971600" y="4149080"/>
            <a:chExt cx="1440160" cy="720080"/>
          </a:xfrm>
        </p:grpSpPr>
        <p:sp>
          <p:nvSpPr>
            <p:cNvPr id="3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  <p:sp>
          <p:nvSpPr>
            <p:cNvPr id="4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008597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750888"/>
            <a:ext cx="19478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 userDrawn="1"/>
        </p:nvSpPr>
        <p:spPr>
          <a:xfrm>
            <a:off x="269875" y="333375"/>
            <a:ext cx="8607425" cy="6194425"/>
          </a:xfrm>
          <a:prstGeom prst="rect">
            <a:avLst/>
          </a:prstGeom>
          <a:noFill/>
          <a:ln w="444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6257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30103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  <a:prstGeom prst="rect">
            <a:avLst/>
          </a:prstGeom>
        </p:spPr>
        <p:txBody>
          <a:bodyPr/>
          <a:lstStyle/>
          <a:p>
            <a:r>
              <a:rPr lang="es-ES" noProof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C6D7"/>
              </a:buClr>
              <a:buSzPct val="200000"/>
              <a:buFontTx/>
              <a:buChar char="•"/>
              <a:tabLst/>
              <a:defRPr/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C6D7"/>
              </a:buClr>
              <a:buSzTx/>
              <a:buFont typeface="Wingdings" pitchFamily="2" charset="2"/>
              <a:buChar char="§"/>
              <a:tabLst/>
              <a:defRPr/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23E51"/>
              </a:buClr>
              <a:buSzTx/>
              <a:buFontTx/>
              <a:buChar char="•"/>
              <a:tabLst/>
              <a:defRPr/>
            </a:lvl3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12857426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3098800"/>
            <a:ext cx="2349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57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Marcador de contenido"/>
          <p:cNvSpPr>
            <a:spLocks noGrp="1"/>
          </p:cNvSpPr>
          <p:nvPr>
            <p:ph sz="half" idx="11"/>
          </p:nvPr>
        </p:nvSpPr>
        <p:spPr>
          <a:xfrm>
            <a:off x="447614" y="1365386"/>
            <a:ext cx="8249530" cy="4525963"/>
          </a:xfrm>
          <a:prstGeom prst="rect">
            <a:avLst/>
          </a:prstGeom>
        </p:spPr>
        <p:txBody>
          <a:bodyPr/>
          <a:lstStyle>
            <a:lvl1pPr marL="342900" indent="-342900"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00100" indent="-342900">
              <a:buClr>
                <a:schemeClr val="tx2"/>
              </a:buClr>
              <a:buFont typeface="Courier New" panose="02070309020205020404" pitchFamily="49" charset="0"/>
              <a:buChar char="o"/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257300" indent="-3429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1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187624" y="548680"/>
            <a:ext cx="7535789" cy="639762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322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Doble columna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2 Marcador de contenido"/>
          <p:cNvSpPr>
            <a:spLocks noGrp="1"/>
          </p:cNvSpPr>
          <p:nvPr>
            <p:ph sz="half" idx="13"/>
          </p:nvPr>
        </p:nvSpPr>
        <p:spPr>
          <a:xfrm>
            <a:off x="4675227" y="1600200"/>
            <a:ext cx="4048186" cy="4525963"/>
          </a:xfrm>
          <a:prstGeom prst="rect">
            <a:avLst/>
          </a:prstGeom>
        </p:spPr>
        <p:txBody>
          <a:bodyPr/>
          <a:lstStyle>
            <a:lvl1pPr marL="342900" indent="-342900"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00100" indent="-342900">
              <a:buClr>
                <a:schemeClr val="tx2"/>
              </a:buClr>
              <a:buFont typeface="Courier New" panose="02070309020205020404" pitchFamily="49" charset="0"/>
              <a:buChar char="o"/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257300" indent="-3429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1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sz="half" idx="12"/>
          </p:nvPr>
        </p:nvSpPr>
        <p:spPr>
          <a:xfrm>
            <a:off x="447614" y="1600200"/>
            <a:ext cx="4048186" cy="4525963"/>
          </a:xfrm>
          <a:prstGeom prst="rect">
            <a:avLst/>
          </a:prstGeom>
        </p:spPr>
        <p:txBody>
          <a:bodyPr/>
          <a:lstStyle>
            <a:lvl1pPr marL="342900" indent="-342900"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00100" indent="-342900">
              <a:buClr>
                <a:schemeClr val="tx2"/>
              </a:buClr>
              <a:buFont typeface="Courier New" panose="02070309020205020404" pitchFamily="49" charset="0"/>
              <a:buChar char="o"/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257300" indent="-3429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1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1"/>
          </p:nvPr>
        </p:nvSpPr>
        <p:spPr>
          <a:xfrm>
            <a:off x="1187624" y="548680"/>
            <a:ext cx="7535789" cy="639762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7563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Cuadro d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contenido"/>
          <p:cNvSpPr>
            <a:spLocks noGrp="1"/>
          </p:cNvSpPr>
          <p:nvPr>
            <p:ph sz="half" idx="11"/>
          </p:nvPr>
        </p:nvSpPr>
        <p:spPr>
          <a:xfrm>
            <a:off x="437270" y="1580131"/>
            <a:ext cx="8249530" cy="4525963"/>
          </a:xfrm>
          <a:prstGeom prst="rect">
            <a:avLst/>
          </a:prstGeom>
        </p:spPr>
        <p:txBody>
          <a:bodyPr vert="vert"/>
          <a:lstStyle>
            <a:lvl1pPr marL="342900" indent="-342900"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00100" indent="-342900">
              <a:buClr>
                <a:schemeClr val="tx2"/>
              </a:buClr>
              <a:buFont typeface="Courier New" panose="02070309020205020404" pitchFamily="49" charset="0"/>
              <a:buChar char="o"/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257300" indent="-342900">
              <a:buClr>
                <a:schemeClr val="tx2"/>
              </a:buClr>
              <a:buFont typeface="Wingdings" panose="05000000000000000000" pitchFamily="2" charset="2"/>
              <a:buChar char="§"/>
              <a:defRPr sz="18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1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0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187624" y="548680"/>
            <a:ext cx="7535789" cy="639762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203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467" y="271385"/>
            <a:ext cx="6777044" cy="797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8466" y="1533201"/>
            <a:ext cx="4186374" cy="47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9160" y="1533201"/>
            <a:ext cx="4161514" cy="47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885904" y="6490323"/>
            <a:ext cx="5369814" cy="358541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This is the footer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97303" y="6490323"/>
            <a:ext cx="480060" cy="358541"/>
          </a:xfrm>
          <a:prstGeom prst="rect">
            <a:avLst/>
          </a:prstGeom>
        </p:spPr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705" y="271384"/>
            <a:ext cx="1865649" cy="81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915"/>
            <a:ext cx="8229600" cy="6477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27776" y="285728"/>
            <a:ext cx="5848350" cy="997196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6139" y="1412878"/>
            <a:ext cx="7918938" cy="504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93146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theme" Target="../theme/theme3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theme" Target="../theme/theme5.xml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theme" Target="../theme/theme6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3.xml"/><Relationship Id="rId2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6 Rectángulo"/>
          <p:cNvSpPr>
            <a:spLocks noChangeArrowheads="1"/>
          </p:cNvSpPr>
          <p:nvPr userDrawn="1"/>
        </p:nvSpPr>
        <p:spPr bwMode="auto">
          <a:xfrm>
            <a:off x="0" y="0"/>
            <a:ext cx="107950" cy="688816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s-ES" altLang="es-ES" u="sng" smtClean="0"/>
          </a:p>
        </p:txBody>
      </p:sp>
      <p:sp>
        <p:nvSpPr>
          <p:cNvPr id="2" name="7 Rectángulo"/>
          <p:cNvSpPr>
            <a:spLocks noChangeArrowheads="1"/>
          </p:cNvSpPr>
          <p:nvPr userDrawn="1"/>
        </p:nvSpPr>
        <p:spPr bwMode="auto">
          <a:xfrm>
            <a:off x="0" y="0"/>
            <a:ext cx="107950" cy="1268413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/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>
              <a:defRPr/>
            </a:pPr>
            <a:endParaRPr lang="es-ES" altLang="es-ES" u="sng" smtClean="0"/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6253163"/>
            <a:ext cx="14414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1" name="59 Grupo"/>
          <p:cNvGrpSpPr>
            <a:grpSpLocks/>
          </p:cNvGrpSpPr>
          <p:nvPr userDrawn="1"/>
        </p:nvGrpSpPr>
        <p:grpSpPr bwMode="auto">
          <a:xfrm>
            <a:off x="4356100" y="6423025"/>
            <a:ext cx="431800" cy="215900"/>
            <a:chOff x="971600" y="4149080"/>
            <a:chExt cx="1440160" cy="720080"/>
          </a:xfrm>
        </p:grpSpPr>
        <p:sp>
          <p:nvSpPr>
            <p:cNvPr id="15" name="24 Triángulo isósceles"/>
            <p:cNvSpPr/>
            <p:nvPr userDrawn="1"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1C7D8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1C7D8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s-E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88" r:id="rId1"/>
    <p:sldLayoutId id="2147485689" r:id="rId2"/>
    <p:sldLayoutId id="2147485690" r:id="rId3"/>
    <p:sldLayoutId id="2147485691" r:id="rId4"/>
    <p:sldLayoutId id="2147485692" r:id="rId5"/>
    <p:sldLayoutId id="2147485693" r:id="rId6"/>
    <p:sldLayoutId id="2147485720" r:id="rId7"/>
    <p:sldLayoutId id="2147485725" r:id="rId8"/>
    <p:sldLayoutId id="2147485726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200000"/>
        <a:defRPr sz="2400">
          <a:solidFill>
            <a:srgbClr val="0095A1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defRPr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1600"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695" r:id="rId1"/>
    <p:sldLayoutId id="2147485696" r:id="rId2"/>
    <p:sldLayoutId id="2147485697" r:id="rId3"/>
    <p:sldLayoutId id="2147485698" r:id="rId4"/>
    <p:sldLayoutId id="2147485699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700" r:id="rId1"/>
    <p:sldLayoutId id="2147485701" r:id="rId2"/>
    <p:sldLayoutId id="2147485702" r:id="rId3"/>
    <p:sldLayoutId id="2147485703" r:id="rId4"/>
    <p:sldLayoutId id="2147485704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3098800"/>
            <a:ext cx="2349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" descr="Bolitas de c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6202363"/>
            <a:ext cx="101282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17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08" r:id="rId1"/>
    <p:sldLayoutId id="2147485709" r:id="rId2"/>
    <p:sldLayoutId id="2147485710" r:id="rId3"/>
    <p:sldLayoutId id="2147485711" r:id="rId4"/>
    <p:sldLayoutId id="2147485712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36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4" r:id="rId1"/>
    <p:sldLayoutId id="2147485715" r:id="rId2"/>
    <p:sldLayoutId id="2147485716" r:id="rId3"/>
    <p:sldLayoutId id="2147485717" r:id="rId4"/>
    <p:sldLayoutId id="2147485718" r:id="rId5"/>
    <p:sldLayoutId id="2147485723" r:id="rId6"/>
    <p:sldLayoutId id="2147485724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3098800"/>
            <a:ext cx="2349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" descr="Bolitas de c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6202363"/>
            <a:ext cx="101282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87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22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uture_is_now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5184576" cy="440656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sz="half" idx="11"/>
          </p:nvPr>
        </p:nvSpPr>
        <p:spPr>
          <a:xfrm>
            <a:off x="5292080" y="1365386"/>
            <a:ext cx="3405064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5G goes well beyond new radio interfaces and spectrum allocation</a:t>
            </a:r>
          </a:p>
          <a:p>
            <a:pPr lvl="1"/>
            <a:r>
              <a:rPr lang="en-US" sz="1800" dirty="0" smtClean="0"/>
              <a:t>The very definition of 5G networks is aligned to what Software Networks are intended since they were conceived</a:t>
            </a:r>
          </a:p>
          <a:p>
            <a:r>
              <a:rPr lang="en-US" dirty="0" smtClean="0"/>
              <a:t>The goals of 5G require Software Networks as a key enabler</a:t>
            </a:r>
          </a:p>
          <a:p>
            <a:pPr lvl="1"/>
            <a:r>
              <a:rPr lang="en-US" sz="1800" dirty="0" smtClean="0"/>
              <a:t>The Software Networks concepts have to evolve to satisfy these goals</a:t>
            </a:r>
            <a:endParaRPr lang="en-US" b="1" dirty="0" smtClean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Future Now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73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ERIORES EC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Diseño personaliz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1C7D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headEnd type="none" w="med" len="med"/>
          <a:tailEnd type="none" w="med" len="med"/>
        </a:ln>
        <a:extLst/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2000" dirty="0" err="1" smtClean="0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Diseño personalizado 1">
        <a:dk1>
          <a:srgbClr val="123E51"/>
        </a:dk1>
        <a:lt1>
          <a:srgbClr val="FFFFFF"/>
        </a:lt1>
        <a:dk2>
          <a:srgbClr val="00C6D7"/>
        </a:dk2>
        <a:lt2>
          <a:srgbClr val="929292"/>
        </a:lt2>
        <a:accent1>
          <a:srgbClr val="123E51"/>
        </a:accent1>
        <a:accent2>
          <a:srgbClr val="00C6D7"/>
        </a:accent2>
        <a:accent3>
          <a:srgbClr val="FFFFFF"/>
        </a:accent3>
        <a:accent4>
          <a:srgbClr val="0E3444"/>
        </a:accent4>
        <a:accent5>
          <a:srgbClr val="AAAFB3"/>
        </a:accent5>
        <a:accent6>
          <a:srgbClr val="00B3C3"/>
        </a:accent6>
        <a:hlink>
          <a:srgbClr val="D8EDF9"/>
        </a:hlink>
        <a:folHlink>
          <a:srgbClr val="9292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ORTADA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2000" dirty="0" err="1" smtClean="0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SEPARADORE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2000" dirty="0" err="1" smtClean="0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Diseño personalizad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2000" dirty="0" err="1" smtClean="0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_PORTADA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err="1" smtClean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2_PORTADA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err="1" smtClean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CIERRE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err="1" smtClean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6163</TotalTime>
  <Pages>0</Pages>
  <Words>53</Words>
  <Characters>0</Characters>
  <Application>Microsoft Macintosh PowerPoint</Application>
  <PresentationFormat>On-screen Show (4:3)</PresentationFormat>
  <Lines>0</Lines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Calibri</vt:lpstr>
      <vt:lpstr>Calibri Light</vt:lpstr>
      <vt:lpstr>Courier New</vt:lpstr>
      <vt:lpstr>Gill Sans</vt:lpstr>
      <vt:lpstr>MS PGothic</vt:lpstr>
      <vt:lpstr>ＭＳ Ｐゴシック</vt:lpstr>
      <vt:lpstr>Wingdings</vt:lpstr>
      <vt:lpstr>ヒラギノ角ゴ ProN W3</vt:lpstr>
      <vt:lpstr>Arial</vt:lpstr>
      <vt:lpstr>INTERIORES ECO</vt:lpstr>
      <vt:lpstr>PORTADAS</vt:lpstr>
      <vt:lpstr>SEPARADORES</vt:lpstr>
      <vt:lpstr>1_Diseño personalizado</vt:lpstr>
      <vt:lpstr>1_PORTADAS</vt:lpstr>
      <vt:lpstr>2_PORTADAS</vt:lpstr>
      <vt:lpstr>CIERRES</vt:lpstr>
      <vt:lpstr>The Future Now</vt:lpstr>
    </vt:vector>
  </TitlesOfParts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Santos Garcia,Cesar</dc:creator>
  <cp:lastModifiedBy>Diego R. Lopez</cp:lastModifiedBy>
  <cp:revision>361</cp:revision>
  <cp:lastPrinted>2013-05-07T10:14:36Z</cp:lastPrinted>
  <dcterms:modified xsi:type="dcterms:W3CDTF">2016-06-30T06:12:14Z</dcterms:modified>
</cp:coreProperties>
</file>